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e Bloggs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–Joe Bloggs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1" name="1.png" descr="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5" name="2.png" descr="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9" name="3.png" descr="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4.png" descr="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5.png" descr="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1" name="6.png" descr="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5" name="7.png" descr="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9" name="8.png" descr="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3" name="9.png" descr="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monica cilento</cp:lastModifiedBy>
  <cp:revision>1</cp:revision>
  <dcterms:modified xsi:type="dcterms:W3CDTF">2019-10-23T04:48:27Z</dcterms:modified>
</cp:coreProperties>
</file>